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  <p:sldId id="272" r:id="rId15"/>
    <p:sldId id="266" r:id="rId16"/>
    <p:sldId id="267" r:id="rId17"/>
    <p:sldId id="268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рип\площадка\ито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1772816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работы по реализации программы РИП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«Апробация и внедрение парциальной программы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Мы  - твои друзья» </a:t>
            </a:r>
            <a:endParaRPr lang="ru-RU" sz="3200" dirty="0"/>
          </a:p>
        </p:txBody>
      </p:sp>
      <p:pic>
        <p:nvPicPr>
          <p:cNvPr id="1027" name="Picture 3" descr="C:\Users\Пользователь\Desktop\рип\площадка\4026548b912c46b1dd059cd7efa53ad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003" y="3861048"/>
            <a:ext cx="2431248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4026548b912c46b1dd059cd7efa53ad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09440"/>
            <a:ext cx="3384376" cy="243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86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рип\площадка\ито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4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1772816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Формирование представлений о роли домашних животных в жизни человека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0" y="2080143"/>
            <a:ext cx="630070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РЕАЛИЗАЦИИ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717031"/>
            <a:ext cx="3312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литературы;</a:t>
            </a:r>
          </a:p>
          <a:p>
            <a:pPr algn="ctr"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Викторина «Карнавал животных»;</a:t>
            </a:r>
          </a:p>
          <a:p>
            <a:pPr algn="ctr"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Просмотр мультфильмов;</a:t>
            </a:r>
          </a:p>
          <a:p>
            <a:pPr algn="ctr"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Настольные игры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3804140"/>
            <a:ext cx="1800200" cy="2400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3835252"/>
            <a:ext cx="3131840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5487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рип\площадка\ито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11" y="2227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1772816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ТРУДОВОЕ РАЗВИТИЕ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Формирование представлений о том, как заботиться о домашних питомцах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0" y="2080143"/>
            <a:ext cx="630070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РЕАЛИЗАЦИИ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3717031"/>
            <a:ext cx="26285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Ролевые игры «Айболит»,</a:t>
            </a:r>
          </a:p>
          <a:p>
            <a:pPr algn="ctr"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«Мой лучший друг»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6613" y="3933056"/>
            <a:ext cx="2011454" cy="2681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0271" y="3964570"/>
            <a:ext cx="3491880" cy="2618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5881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рип\площадка\ито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11" y="2227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1772816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ЭСТЕТИЧЕСКОЕ РАЗВИТИЕ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Формирование представлений о красоте животного мира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0" y="2080143"/>
            <a:ext cx="630070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РЕАЛИЗАЦИИ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3717031"/>
            <a:ext cx="262854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Театральная деятельность «Кошкин дом»,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Выставка рисунков,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Выставка «Фото любимца»,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Музыкальная пауза «Кошечки-собачки»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6050" y="4235990"/>
            <a:ext cx="2939819" cy="2204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4211226"/>
            <a:ext cx="2939819" cy="2204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7580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рип\площадка\ито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11" y="2227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1772816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РАЗВИТИЕ В СФЕРЕ ФИЗИЧЕСКОЙ КУЛЬТУРЫ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Формирование представлений о пользе нормированной физической нагрузке, о том как ежедневные прогулки с питомцем влияют на физическую активность хозяина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0" y="2080143"/>
            <a:ext cx="630070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РЕАЛИЗАЦИИ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3717031"/>
            <a:ext cx="262854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Музыкально-спортивный досуг «Кошечки-собачки»,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Хореографическая композиция «Птичий двор»,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Спортивный праздник «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отопес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324195" y="4327963"/>
            <a:ext cx="2688298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0032" y="4266224"/>
            <a:ext cx="3803915" cy="2139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8024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рип\площадка\ито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66" y="2227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1772816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ЦЕННОСТНО-ОРИЕНТАЦИОННОЕ РАЗВИТИЕ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Формирование представлений об экологии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29662" y="2080143"/>
            <a:ext cx="630070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РЕАЛИЗАЦИИ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3717031"/>
            <a:ext cx="262854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Социальная акция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«Мы в ответе за тех, кого приручили»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Акция «Покорми птиц»,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Акция «Большая помощь маленькому другу»</a:t>
            </a:r>
          </a:p>
          <a:p>
            <a:pPr algn="ctr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6970" y="3784544"/>
            <a:ext cx="2267998" cy="1700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8795" y="3804141"/>
            <a:ext cx="2527089" cy="1895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4529736"/>
            <a:ext cx="1620181" cy="2160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7182" y="5290831"/>
            <a:ext cx="1853952" cy="1390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1246" y="5191253"/>
            <a:ext cx="1178232" cy="156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37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рип\площадка\ито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177281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31640" y="2080143"/>
            <a:ext cx="630070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родителей в программу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492" y="3068960"/>
            <a:ext cx="2139702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3068961"/>
            <a:ext cx="2139702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9724" y="3522733"/>
            <a:ext cx="3198885" cy="2399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726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рип\площадка\ито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1772816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31640" y="2080143"/>
            <a:ext cx="630070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с питомцами</a:t>
            </a:r>
          </a:p>
        </p:txBody>
      </p:sp>
      <p:pic>
        <p:nvPicPr>
          <p:cNvPr id="8" name="Picture 2" descr="C:\Users\Пользователь\Downloads\ФОТОГРАФИИ\мы твои друзья\Новая папка\0_hZTJj5B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561" y="2924944"/>
            <a:ext cx="1714485" cy="2285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11" descr="C:\Users\Пользователь\Downloads\ФОТОГРАФИИ\мы твои друзья\Новая папка\FZHqZtXT8d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653136"/>
            <a:ext cx="1691462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 descr="C:\Users\Пользователь\Downloads\ФОТОГРАФИИ\мы твои друзья\Новая папка\b3Tk1Im25m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924944"/>
            <a:ext cx="1821669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8" descr="C:\Users\Пользователь\Downloads\ФОТОГРАФИИ\мы твои друзья\Новая папка\3hkMXP6dVm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7953" y="4653136"/>
            <a:ext cx="1614641" cy="2152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479" y="2956222"/>
            <a:ext cx="1584457" cy="2112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8383" y="3110008"/>
            <a:ext cx="2487309" cy="1399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5527" y="4667557"/>
            <a:ext cx="1501353" cy="2001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6" descr="C:\Users\Пользователь\Downloads\ФОТОГРАФИИ\мы твои друзья\Новая папка\hsh87Hiwwr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7784" y="5210924"/>
            <a:ext cx="1688842" cy="1413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726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рип\площадка\ито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029580" y="2224526"/>
            <a:ext cx="5616624" cy="54644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586" y="4002287"/>
            <a:ext cx="1862319" cy="2636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586" y="1268759"/>
            <a:ext cx="1721118" cy="24632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996952"/>
            <a:ext cx="2841835" cy="20106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4725144"/>
            <a:ext cx="2851309" cy="20162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3601" y="2448272"/>
            <a:ext cx="1610887" cy="22768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8735" y="3429000"/>
            <a:ext cx="1634866" cy="23135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7881" y="4725144"/>
            <a:ext cx="954940" cy="2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26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рип\площадка\ито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645" y="-172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1772816"/>
            <a:ext cx="8568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23628" y="2060847"/>
            <a:ext cx="6912768" cy="144016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ВРЕМЯ РЕАЛИЗАЦИИ ПЛОЩАДКИ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 ТВОИ ДРУЗЬЯ!» </a:t>
            </a:r>
          </a:p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СЕМЬИ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НАШИХ ВОСПИТАННИКОВ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ЗАВЕЛИ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ДОМАШНИХ ПИТОМЦЕВ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837" y="3699422"/>
            <a:ext cx="1943582" cy="2591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 descr="C:\Users\Пользователь\Downloads\ФОТОГРАФИИ\мы твои друзья\PqwAl0YtLM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2095" y="3659504"/>
            <a:ext cx="2001493" cy="2668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4" descr="C:\Users\Пользователь\Downloads\ФОТОГРАФИИ\мы твои друзья\ivDa4nOlh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699810"/>
            <a:ext cx="1971263" cy="2628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C:\Users\Пользователь\Downloads\ФОТОГРАФИИ\мы твои друзья\Новая папка\If8_i_1B_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0012" y="3699421"/>
            <a:ext cx="1971264" cy="2628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0370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рип\площадка\ито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645" y="-172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1772816"/>
            <a:ext cx="8568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23628" y="2060847"/>
            <a:ext cx="6372708" cy="100811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СЕМЕЙ НАШИХ ВОСПИТАННИКОВ ПРИНЯЛА УЧАСТИЕ В ВЫСТАВКЕ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 СВОИМ КОТОМ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690" y="3484757"/>
            <a:ext cx="3804798" cy="2536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9355" y="3456014"/>
            <a:ext cx="3891027" cy="2594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573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рип\площадка\ито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01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1772816"/>
            <a:ext cx="8568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47664" y="2060848"/>
            <a:ext cx="648072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ПРОГРАММЫ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123728" y="2996952"/>
            <a:ext cx="576064" cy="79208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732240" y="2996952"/>
            <a:ext cx="576064" cy="79208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690336"/>
            <a:ext cx="45365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Четкое руководство: методическое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пособие для педагогов,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абочая  тетрадь.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80012" y="2967334"/>
            <a:ext cx="428447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Широкий простор для творчества,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ыбор форм и методов для создания своих оригинальных решений реализации площадки,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спользование практических примеров и советов.</a:t>
            </a:r>
            <a:endParaRPr lang="ru-RU" sz="2000" dirty="0"/>
          </a:p>
        </p:txBody>
      </p:sp>
      <p:pic>
        <p:nvPicPr>
          <p:cNvPr id="2050" name="Picture 2" descr="C:\Users\Пользователь\Desktop\slide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75" y="5715296"/>
            <a:ext cx="1992230" cy="100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960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рип\площадка\ито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463" y="2119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1772816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  <a:p>
            <a:pPr algn="ctr"/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73602" y="2060848"/>
            <a:ext cx="6012668" cy="166822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Сострадание к животным так тесно связано с добротой характера, что можно с уверенностью утверждать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жесток с животными, тот не может быть добрым человеком".</a:t>
            </a: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Артур Шопенгауэр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966" y="4146258"/>
            <a:ext cx="1922778" cy="2461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4119559"/>
            <a:ext cx="1847585" cy="2463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538" y="4076665"/>
            <a:ext cx="1879756" cy="2506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4026" y="4146811"/>
            <a:ext cx="2467228" cy="2366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967" y="1130092"/>
            <a:ext cx="1913084" cy="1434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966" y="2564904"/>
            <a:ext cx="1923871" cy="1442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5974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рип\площадка\ито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1772816"/>
            <a:ext cx="856895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формирование у детей ответственного отношения к домашним животным, готовности заботиться о своих питомцах и опекать их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  <a:p>
            <a:pPr algn="ctr"/>
            <a:endParaRPr lang="ru-RU" sz="3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47664" y="2060848"/>
            <a:ext cx="648072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ЦЕЛЬ ПРОГРАММЫ –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ЛИЧНОСТНЫХ КАЧЕСТВ РЕБЕНКА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Пользователь\Desktop\рип\UEMX5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29470"/>
            <a:ext cx="2952328" cy="2537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2" descr="C:\Users\Пользователь\Downloads\ФОТОГРАФИИ\мы твои друзья\Новая папка\a4sYM0Bp6a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1724" y="4119364"/>
            <a:ext cx="3396700" cy="2547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3960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рип\площадка\ито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1772816"/>
            <a:ext cx="8568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второй половины 2020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года коллектив ДОУ вступил в эксперимент по апробации и внедрению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парциальной программы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«Мы твои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друзья».</a:t>
            </a:r>
          </a:p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педагоги, реализующие программу, прошли обучение на сайте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pet-school.ru 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149080"/>
            <a:ext cx="2880320" cy="19317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39" y="4653135"/>
            <a:ext cx="3059435" cy="20519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1275" y="3981179"/>
            <a:ext cx="2773213" cy="185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830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рип\площадка\ито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1772816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Педагогический коллектив участников программы: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8876" y="2362572"/>
            <a:ext cx="1747240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492896"/>
            <a:ext cx="1612324" cy="2278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4240353"/>
            <a:ext cx="1800200" cy="2508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4619" y="4118694"/>
            <a:ext cx="1899655" cy="2591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2978096"/>
            <a:ext cx="1908212" cy="2689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907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рип\площадка\ито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1772816"/>
            <a:ext cx="856895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первом этапе реализации программы: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приобретена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методическая литература;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приобретен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наглядный материал;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определена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экспериментальная возрастная группа;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родительское собрание;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спроектирована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предметно-развивающая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среда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3200" dirty="0"/>
          </a:p>
        </p:txBody>
      </p:sp>
      <p:pic>
        <p:nvPicPr>
          <p:cNvPr id="7" name="Picture 3" descr="C:\Users\Пользователь\Downloads\ФОТОГРАФИИ\мы твои друзья\ZVdGU_MheJ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737" y="4477758"/>
            <a:ext cx="2806112" cy="2104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Пользователь\Downloads\ФОТОГРАФИИ\мы твои друзья\9Ans_VGMEX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477758"/>
            <a:ext cx="2880320" cy="2162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C:\Users\Пользователь\Downloads\ФОТОГРАФИИ\мы твои друзья\7cln0RVftC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2603" y="4149080"/>
            <a:ext cx="1683637" cy="2244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907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рип\площадка\ито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907704" y="2060848"/>
            <a:ext cx="612068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ПРЕДМЕТНО-ПРОСТРАНСТВЕННАЯ СРЕДА ГРУППЫ:</a:t>
            </a:r>
          </a:p>
        </p:txBody>
      </p:sp>
      <p:pic>
        <p:nvPicPr>
          <p:cNvPr id="5122" name="Picture 2" descr="C:\Users\Пользователь\Desktop\рип\AECR35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4591" y="5201222"/>
            <a:ext cx="1296144" cy="151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06" y="2132856"/>
            <a:ext cx="1654440" cy="2205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31" y="4661908"/>
            <a:ext cx="1742466" cy="2047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3268" y="2861609"/>
            <a:ext cx="1563451" cy="2084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2443" y="5132507"/>
            <a:ext cx="1345099" cy="1597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9894" y="5200169"/>
            <a:ext cx="1131590" cy="1508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1880886" y="2861448"/>
            <a:ext cx="509431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ПЛАКАТЫ ДОМАШНИХ ЖИВОТНЫХ;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-КАРТОЧКИ;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-НАСТОЛЬНЫЕ ИГРЫ ПО ТЕМАТИКЕ;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-КРОССВОРДЫ;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-ХУДОЖЕСТВЕННАЯ ЛИТЕРАТУРА;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-ТРАФАРЕТЫ ЖИВОТНЫХ;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-УГОЛОК ДЛЯ ИГРЫ В «ЗООПАРК»;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-ЦЕНТР «ВЕТЕРИНАРНАЯ КЛИНИКА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9656" y="5171294"/>
            <a:ext cx="1169349" cy="1559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378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рип\площадка\ито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600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1772816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95694" y="2057191"/>
            <a:ext cx="612068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ПРОГРАММЫ: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680012" y="2777271"/>
            <a:ext cx="2556284" cy="3636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483768" y="2777271"/>
            <a:ext cx="2196244" cy="3636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7236296" y="3212976"/>
            <a:ext cx="780078" cy="36004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35696" y="3219903"/>
            <a:ext cx="792088" cy="3531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2231740" y="3630997"/>
            <a:ext cx="0" cy="416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07504" y="2690336"/>
            <a:ext cx="446449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передача знаний и опыта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(знающих, опытных, компетентных) взрослых (незнающим, неопытным, некомпетентным) детям;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-ориентация на образование, понимаемое как индивидуальный процесс активного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самостроительства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572001" y="4165018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-самое высокое качество и позитивный эффект обеспечивают программы, основанные на </a:t>
            </a: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активности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всех участников образовательных отношений – и детей и взрослых</a:t>
            </a:r>
            <a:endParaRPr lang="ru-RU" dirty="0"/>
          </a:p>
        </p:txBody>
      </p:sp>
      <p:sp>
        <p:nvSpPr>
          <p:cNvPr id="2" name="Стрелка вниз 1"/>
          <p:cNvSpPr/>
          <p:nvPr/>
        </p:nvSpPr>
        <p:spPr>
          <a:xfrm>
            <a:off x="2018356" y="3615032"/>
            <a:ext cx="576064" cy="363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431315" y="3630997"/>
            <a:ext cx="390039" cy="5340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78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рип\площадка\ито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395536" y="1772816"/>
            <a:ext cx="85689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-Вместе нам – лучше;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-Как мы появились в доме человека. Мы очень разные;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-Как мы устроены и как за нами ухаживать;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-Школа для животных : как правильно воспитывать питомцев;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-На приеме у Айболита;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Удивительная выставка. Кошки и собаки на службе у человека.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63688" y="1966927"/>
            <a:ext cx="612068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СОДЕРЖАТЕЛЬНЫХ РАЗДЕЛОВ: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4573583"/>
            <a:ext cx="2843808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4569666"/>
            <a:ext cx="2849031" cy="2136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475" y="1196752"/>
            <a:ext cx="1412438" cy="1709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378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551</Words>
  <Application>Microsoft Office PowerPoint</Application>
  <PresentationFormat>Экран (4:3)</PresentationFormat>
  <Paragraphs>136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Win7</cp:lastModifiedBy>
  <cp:revision>48</cp:revision>
  <dcterms:created xsi:type="dcterms:W3CDTF">2022-05-15T17:46:09Z</dcterms:created>
  <dcterms:modified xsi:type="dcterms:W3CDTF">2022-05-19T13:00:31Z</dcterms:modified>
</cp:coreProperties>
</file>